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Unit 14: Working Freelance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Assignment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448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Assignment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 smtClean="0"/>
              <a:t>Understand </a:t>
            </a:r>
            <a:r>
              <a:rPr lang="en-GB" dirty="0"/>
              <a:t>freelance working in the creative media </a:t>
            </a:r>
            <a:r>
              <a:rPr lang="en-GB" dirty="0" smtClean="0"/>
              <a:t>sector (P1 M1 D1)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Understand </a:t>
            </a:r>
            <a:r>
              <a:rPr lang="en-GB" dirty="0"/>
              <a:t>contractual obligations and financial issues in freelance work in the creative media </a:t>
            </a:r>
            <a:r>
              <a:rPr lang="en-GB" dirty="0" smtClean="0"/>
              <a:t>sector (P2 M2 D2)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891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Assignment 1 –What you need to 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You will be producing </a:t>
            </a:r>
            <a:r>
              <a:rPr lang="en-GB" dirty="0"/>
              <a:t>a guide for </a:t>
            </a:r>
            <a:r>
              <a:rPr lang="en-GB" dirty="0" smtClean="0"/>
              <a:t>young people </a:t>
            </a:r>
            <a:r>
              <a:rPr lang="en-GB" dirty="0"/>
              <a:t>on working freelance in </a:t>
            </a:r>
            <a:r>
              <a:rPr lang="en-GB" dirty="0" smtClean="0"/>
              <a:t>the creative </a:t>
            </a:r>
            <a:r>
              <a:rPr lang="en-GB" dirty="0"/>
              <a:t>media </a:t>
            </a:r>
            <a:r>
              <a:rPr lang="en-GB" dirty="0" smtClean="0"/>
              <a:t>sector</a:t>
            </a:r>
          </a:p>
          <a:p>
            <a:endParaRPr lang="en-GB" dirty="0"/>
          </a:p>
          <a:p>
            <a:r>
              <a:rPr lang="en-GB" dirty="0" smtClean="0"/>
              <a:t>The document has been provided which you need to fill in with the information they need to know</a:t>
            </a:r>
          </a:p>
          <a:p>
            <a:endParaRPr lang="en-GB" dirty="0"/>
          </a:p>
          <a:p>
            <a:r>
              <a:rPr lang="en-GB" dirty="0" smtClean="0"/>
              <a:t>Use research techniques to help write your guide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9405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763528"/>
          </a:xfrm>
        </p:spPr>
        <p:txBody>
          <a:bodyPr>
            <a:normAutofit/>
          </a:bodyPr>
          <a:lstStyle/>
          <a:p>
            <a:r>
              <a:rPr lang="en-GB" dirty="0" smtClean="0"/>
              <a:t>Assessment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2" t="32771" r="19143" b="14091"/>
          <a:stretch/>
        </p:blipFill>
        <p:spPr bwMode="auto">
          <a:xfrm>
            <a:off x="611560" y="1268760"/>
            <a:ext cx="797269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28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763528"/>
          </a:xfrm>
        </p:spPr>
        <p:txBody>
          <a:bodyPr>
            <a:normAutofit/>
          </a:bodyPr>
          <a:lstStyle/>
          <a:p>
            <a:r>
              <a:rPr lang="en-GB" dirty="0" smtClean="0"/>
              <a:t>Assessment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1" t="30706" r="19156" b="16353"/>
          <a:stretch/>
        </p:blipFill>
        <p:spPr bwMode="auto">
          <a:xfrm>
            <a:off x="611560" y="1268760"/>
            <a:ext cx="79928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29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FF8600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94</Words>
  <Application>Microsoft Office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Aspect</vt:lpstr>
      <vt:lpstr>Unit 14: Working Freelance</vt:lpstr>
      <vt:lpstr>Assignment 1</vt:lpstr>
      <vt:lpstr>Assignment 1 –What you need to do</vt:lpstr>
      <vt:lpstr>Assessment</vt:lpstr>
      <vt:lpstr>Assessment</vt:lpstr>
    </vt:vector>
  </TitlesOfParts>
  <Company>Richard Rose Morton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14: Working Freelance</dc:title>
  <dc:creator>Any Authorised User</dc:creator>
  <cp:lastModifiedBy>Any Authorised User</cp:lastModifiedBy>
  <cp:revision>5</cp:revision>
  <dcterms:created xsi:type="dcterms:W3CDTF">2012-08-28T10:43:09Z</dcterms:created>
  <dcterms:modified xsi:type="dcterms:W3CDTF">2012-08-28T12:43:23Z</dcterms:modified>
</cp:coreProperties>
</file>